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9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4D31E8-754E-4C1C-8A17-8D6F91F58DB8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7D111-4D37-4BC5-8677-A90D1CC832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7D111-4D37-4BC5-8677-A90D1CC832B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813AC-72E6-42A3-93CA-3216DB007613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55AB-18D3-4F28-92ED-2C6FD2755C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813AC-72E6-42A3-93CA-3216DB007613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55AB-18D3-4F28-92ED-2C6FD2755C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813AC-72E6-42A3-93CA-3216DB007613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55AB-18D3-4F28-92ED-2C6FD2755C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813AC-72E6-42A3-93CA-3216DB007613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55AB-18D3-4F28-92ED-2C6FD2755C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813AC-72E6-42A3-93CA-3216DB007613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55AB-18D3-4F28-92ED-2C6FD2755C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813AC-72E6-42A3-93CA-3216DB007613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55AB-18D3-4F28-92ED-2C6FD2755C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813AC-72E6-42A3-93CA-3216DB007613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55AB-18D3-4F28-92ED-2C6FD2755C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813AC-72E6-42A3-93CA-3216DB007613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55AB-18D3-4F28-92ED-2C6FD2755C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813AC-72E6-42A3-93CA-3216DB007613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55AB-18D3-4F28-92ED-2C6FD2755C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813AC-72E6-42A3-93CA-3216DB007613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55AB-18D3-4F28-92ED-2C6FD2755C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813AC-72E6-42A3-93CA-3216DB007613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255AB-18D3-4F28-92ED-2C6FD2755C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813AC-72E6-42A3-93CA-3216DB007613}" type="datetimeFigureOut">
              <a:rPr lang="ru-RU" smtClean="0"/>
              <a:pPr/>
              <a:t>24.12.2020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255AB-18D3-4F28-92ED-2C6FD2755C7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69;&#1083;&#1100;&#1079;&#1072;\Downloads\&#1053;&#1072;%20&#1041;&#1077;&#1079;&#1099;&#1084;&#1103;&#1085;&#1085;&#1086;&#1081;%20&#1074;&#1099;&#1089;&#1086;&#1090;&#1077;%20-%20&#1084;&#1080;&#1085;&#1091;&#1089;%20(www.hotplayer.ru)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340768"/>
            <a:ext cx="7772400" cy="1470025"/>
          </a:xfrm>
        </p:spPr>
        <p:txBody>
          <a:bodyPr>
            <a:noAutofit/>
          </a:bodyPr>
          <a:lstStyle/>
          <a:p>
            <a:r>
              <a:rPr lang="ru-RU" sz="5400" b="1" i="1" dirty="0" smtClean="0"/>
              <a:t>И память о войне нам книга оживит</a:t>
            </a:r>
            <a:endParaRPr lang="ru-RU" sz="54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068960"/>
            <a:ext cx="6400800" cy="3528392"/>
          </a:xfrm>
        </p:spPr>
        <p:txBody>
          <a:bodyPr>
            <a:normAutofit fontScale="70000" lnSpcReduction="20000"/>
          </a:bodyPr>
          <a:lstStyle/>
          <a:p>
            <a:r>
              <a:rPr lang="ru-RU" sz="6300" b="1" i="1" dirty="0" smtClean="0">
                <a:solidFill>
                  <a:schemeClr val="tx1"/>
                </a:solidFill>
              </a:rPr>
              <a:t>Виртуальная выставка</a:t>
            </a:r>
          </a:p>
          <a:p>
            <a:endParaRPr lang="ru-RU" sz="4400" b="1" i="1" dirty="0" smtClean="0">
              <a:solidFill>
                <a:schemeClr val="tx1"/>
              </a:solidFill>
            </a:endParaRPr>
          </a:p>
          <a:p>
            <a:endParaRPr lang="ru-RU" sz="4400" b="1" i="1" dirty="0" smtClean="0">
              <a:solidFill>
                <a:schemeClr val="tx1"/>
              </a:solidFill>
            </a:endParaRPr>
          </a:p>
          <a:p>
            <a:endParaRPr lang="ru-RU" sz="4400" b="1" i="1" dirty="0" smtClean="0">
              <a:solidFill>
                <a:schemeClr val="tx1"/>
              </a:solidFill>
            </a:endParaRPr>
          </a:p>
          <a:p>
            <a:endParaRPr lang="ru-RU" sz="4400" b="1" i="1" dirty="0" smtClean="0">
              <a:solidFill>
                <a:schemeClr val="tx1"/>
              </a:solidFill>
            </a:endParaRPr>
          </a:p>
          <a:p>
            <a:r>
              <a:rPr lang="ru-RU" sz="4400" b="1" i="1" dirty="0" smtClean="0">
                <a:solidFill>
                  <a:schemeClr val="tx1"/>
                </a:solidFill>
              </a:rPr>
              <a:t>Библиотека МБОУ «Школа №175» Советского района г. Казани</a:t>
            </a:r>
            <a:endParaRPr lang="ru-RU" sz="4400" b="1" i="1" dirty="0">
              <a:solidFill>
                <a:schemeClr val="tx1"/>
              </a:solidFill>
            </a:endParaRPr>
          </a:p>
        </p:txBody>
      </p:sp>
      <p:pic>
        <p:nvPicPr>
          <p:cNvPr id="4" name="На Безымянной высоте - минус (www.hotplayer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172400" y="609329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25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Б.Васильев. А зори здесь тихие</a:t>
            </a:r>
            <a:endParaRPr lang="ru-RU" b="1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19872" y="1268760"/>
            <a:ext cx="5724128" cy="518457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	</a:t>
            </a:r>
            <a:r>
              <a:rPr lang="ru-RU" sz="2200" b="1" dirty="0" smtClean="0"/>
              <a:t> История девушек-зенитчиц, вступивших во главе со своим командиром старшиной Васковым в смертельную схватку с немецкими диверсантами в мае 1942 года, читается на одном дыхании. Психологическая достоверность искусно переплетается здесь с захватывающими событиями и достигает настоящей трагической кульминации в финале. Чудовищная, противоестественная гибель всех пяти героинь превращает один из рядовых военных эпизодов в акт грандиозного противостояния, благодаря которому стала возможна победа в Великой Отечественной войне.</a:t>
            </a:r>
            <a:br>
              <a:rPr lang="ru-RU" sz="2200" b="1" dirty="0" smtClean="0"/>
            </a:br>
            <a:endParaRPr lang="ru-RU" sz="2200" b="1" dirty="0"/>
          </a:p>
        </p:txBody>
      </p:sp>
      <p:pic>
        <p:nvPicPr>
          <p:cNvPr id="7" name="Содержимое 6" descr="69aa7b9673665e9211a2250b6b80ba8d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1484784"/>
            <a:ext cx="3300842" cy="4525963"/>
          </a:xfrm>
        </p:spPr>
      </p:pic>
    </p:spTree>
  </p:cSld>
  <p:clrMapOvr>
    <a:masterClrMapping/>
  </p:clrMapOvr>
  <p:transition advTm="8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Б.Полевой.</a:t>
            </a:r>
            <a:br>
              <a:rPr lang="ru-RU" b="1" i="1" dirty="0" smtClean="0"/>
            </a:br>
            <a:r>
              <a:rPr lang="ru-RU" b="1" i="1" dirty="0" smtClean="0"/>
              <a:t> Повесть о настоящем человеке</a:t>
            </a:r>
            <a:endParaRPr lang="ru-RU" b="1" i="1" dirty="0"/>
          </a:p>
        </p:txBody>
      </p:sp>
      <p:pic>
        <p:nvPicPr>
          <p:cNvPr id="5" name="Содержимое 4" descr="1018275546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395536" y="1556792"/>
            <a:ext cx="3312367" cy="452596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635896" y="1600200"/>
            <a:ext cx="5050904" cy="452596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/>
              <a:t>Повесть рассказывает о настоящем подвиге главного героя — Алексея </a:t>
            </a:r>
            <a:r>
              <a:rPr lang="ru-RU" b="1" dirty="0" err="1" smtClean="0"/>
              <a:t>Мересьева</a:t>
            </a:r>
            <a:r>
              <a:rPr lang="ru-RU" b="1" dirty="0" smtClean="0"/>
              <a:t>. Иногда помочь поверить в свои силы, поделиться уверенностью в успех бывает также важно и трудно, как безногому летать. Вера в успех — это больше чем победа над врагом.  Автор очень ярко рассказывает читателям о подвиге Алексея </a:t>
            </a:r>
            <a:r>
              <a:rPr lang="ru-RU" b="1" dirty="0" err="1" smtClean="0"/>
              <a:t>Мересьева</a:t>
            </a:r>
            <a:r>
              <a:rPr lang="ru-RU" b="1" dirty="0" smtClean="0"/>
              <a:t>, отважного лётчика, который ценой невероятных усилий исполнил свою мечту — без ног, на протезах он поднимал свой истребитель в небо и продолжал бить врага. И это не вымысел автора — прототип у главного героя книги реально существовал. Не его ли автор называет «настоящим человеком?» Если не его, то какой же нужно совершить поступок, чтобы быть достойными наших предков?</a:t>
            </a:r>
            <a:endParaRPr lang="ru-RU" b="1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А.Твардовский. Василий Теркин</a:t>
            </a:r>
            <a:endParaRPr lang="ru-RU" b="1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3968" y="1600200"/>
            <a:ext cx="4402832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/>
              <a:t>В глубоко правдивой, исполненной юмора, классически ясной по своей поэтической форме поэме «Василий Тёркин» А. Т. Твардовский создал бессмертный образ советского бойца. Это произведение стало ярким воплощением русского характера и общенародных чувств эпохи Великой Отечественной войны.</a:t>
            </a:r>
            <a:endParaRPr lang="ru-RU" b="1" dirty="0"/>
          </a:p>
        </p:txBody>
      </p:sp>
      <p:pic>
        <p:nvPicPr>
          <p:cNvPr id="7" name="Содержимое 6" descr="1005523338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55576" y="1600200"/>
            <a:ext cx="3456384" cy="4525963"/>
          </a:xfrm>
        </p:spPr>
      </p:pic>
    </p:spTree>
  </p:cSld>
  <p:clrMapOvr>
    <a:masterClrMapping/>
  </p:clrMapOvr>
  <p:transition advTm="7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М.Шолохов. </a:t>
            </a:r>
            <a:br>
              <a:rPr lang="ru-RU" b="1" i="1" dirty="0" smtClean="0"/>
            </a:br>
            <a:r>
              <a:rPr lang="ru-RU" b="1" i="1" dirty="0" smtClean="0"/>
              <a:t>Они сражались за Родину</a:t>
            </a:r>
            <a:endParaRPr lang="ru-RU" b="1" i="1" dirty="0"/>
          </a:p>
        </p:txBody>
      </p:sp>
      <p:pic>
        <p:nvPicPr>
          <p:cNvPr id="5" name="Содержимое 4" descr="5018442650_0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39552" y="1720437"/>
            <a:ext cx="3460948" cy="428548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39952" y="1600200"/>
            <a:ext cx="4546848" cy="45259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	</a:t>
            </a:r>
          </a:p>
          <a:p>
            <a:pPr>
              <a:buNone/>
            </a:pPr>
            <a:r>
              <a:rPr lang="ru-RU" b="1" dirty="0" smtClean="0"/>
              <a:t>	Роман посвящен героическому подвигу советского народа в Великой Отечественной войне. В нем рассказано о нескольких днях жестоких боев, когда под непрерывными бомбежками и танковыми атаками фашистов стояла насмерть горсточка храбрецов. Эти люди - ярких характеров, разные по профессии, возрасту, темпераменту и национальности - в коротких передышках между боями говорят о войне и ее уроках, с юмором и подначками вспоминают мирную жизнь…</a:t>
            </a:r>
            <a:endParaRPr lang="ru-RU" b="1" dirty="0"/>
          </a:p>
        </p:txBody>
      </p:sp>
    </p:spTree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8000" r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Дорогой читатель!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72608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4000" b="1" dirty="0" smtClean="0"/>
              <a:t>Приближается </a:t>
            </a:r>
            <a:r>
              <a:rPr lang="ru-RU" sz="4000" b="1" dirty="0" smtClean="0"/>
              <a:t>76-летие </a:t>
            </a:r>
            <a:r>
              <a:rPr lang="ru-RU" sz="4000" b="1" dirty="0" smtClean="0"/>
              <a:t>Великой Победы советского народа над фашистской Германией. Мы обязаны хранить память о защитниках нашей Родины. Память потомков заключена в книгах, документах, письмах фронтовиков, которые невозможно читать без слез.</a:t>
            </a:r>
          </a:p>
          <a:p>
            <a:pPr algn="just">
              <a:buNone/>
            </a:pPr>
            <a:r>
              <a:rPr lang="ru-RU" sz="4000" b="1" dirty="0" smtClean="0"/>
              <a:t>		 В память о Великой Победе отложите свои дела, прочтите хорошую книгу о войне (не важно – на экране монитора или, листая печатные страницы). Ощутите дыхание времени, переживите вместе с героями книг боль, отчаяние, гнев, восторг, чувство любви ко всему живому и настоящему.</a:t>
            </a:r>
            <a:endParaRPr lang="ru-RU" sz="4000" b="1" dirty="0"/>
          </a:p>
        </p:txBody>
      </p:sp>
    </p:spTree>
  </p:cSld>
  <p:clrMapOvr>
    <a:masterClrMapping/>
  </p:clrMapOvr>
  <p:transition advTm="9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4900" b="1" i="1" dirty="0" smtClean="0"/>
              <a:t>В.Катаев. Сын полка</a:t>
            </a:r>
            <a:r>
              <a:rPr lang="ru-RU" sz="4900" b="1" i="1" dirty="0"/>
              <a:t/>
            </a:r>
            <a:br>
              <a:rPr lang="ru-RU" sz="4900" b="1" i="1" dirty="0"/>
            </a:br>
            <a:r>
              <a:rPr lang="ru-RU" sz="4900" b="1" i="1" dirty="0" smtClean="0"/>
              <a:t/>
            </a:r>
            <a:br>
              <a:rPr lang="ru-RU" sz="4900" b="1" i="1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1bf339eb61fdf5a6c539f71b362bf9e8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1484784"/>
            <a:ext cx="3170552" cy="4525963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3563888" y="1484784"/>
            <a:ext cx="5122912" cy="504056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3100" b="1" dirty="0" smtClean="0"/>
              <a:t>	</a:t>
            </a:r>
            <a:r>
              <a:rPr lang="ru-RU" sz="3500" b="1" dirty="0" smtClean="0"/>
              <a:t>В книге рассказывается о деревенском мальчике Ване Солнцеве, потерявшем в начале войны всех близких и родной дом. Сироту подобрали солдаты артиллерийского полка, но двенадцатилетний Ваня отказался ехать в тыл, стал разведчиком и обрел в полковой батарее новую семью. Эта горькая, трогательная и правдивая история об отважном маленьком солдате, который вместе с бывалыми артиллеристами защищает Родину от фашистских захватчиков, до сих пор остается одной из самых ярких и любимых читателями книг о войне.</a:t>
            </a:r>
            <a:r>
              <a:rPr lang="ru-RU" sz="3500" dirty="0" smtClean="0"/>
              <a:t/>
            </a:r>
            <a:br>
              <a:rPr lang="ru-RU" sz="3500" dirty="0" smtClean="0"/>
            </a:br>
            <a:endParaRPr lang="ru-RU" sz="3500" dirty="0"/>
          </a:p>
        </p:txBody>
      </p:sp>
    </p:spTree>
  </p:cSld>
  <p:clrMapOvr>
    <a:masterClrMapping/>
  </p:clrMapOvr>
  <p:transition advTm="10702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7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/>
              <a:t>Л.Воронкова. Девочка из города</a:t>
            </a:r>
            <a:endParaRPr lang="ru-RU" b="1" i="1" dirty="0"/>
          </a:p>
        </p:txBody>
      </p:sp>
      <p:pic>
        <p:nvPicPr>
          <p:cNvPr id="8" name="Содержимое 7" descr="81582044_d800ff11ec8c872b797cb3e67d79716c_800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539552" y="1412776"/>
            <a:ext cx="2862672" cy="4525963"/>
          </a:xfrm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923928" y="1600200"/>
            <a:ext cx="4762872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/>
              <a:t>Повесть «Девочка из города», написанная в суровом 1943 году, до сих пор трогает сердца детей и взрослых. Всё лучшее в человеке ярче всего проявляется в годы тяжких испытаний. Это подтверждает история маленькой беженки </a:t>
            </a:r>
            <a:r>
              <a:rPr lang="ru-RU" b="1" dirty="0" err="1" smtClean="0"/>
              <a:t>Валентинки</a:t>
            </a:r>
            <a:r>
              <a:rPr lang="ru-RU" b="1" dirty="0" smtClean="0"/>
              <a:t>, оказавшейся среди чужих людей в незнакомом селе.</a:t>
            </a:r>
          </a:p>
          <a:p>
            <a:endParaRPr lang="ru-RU" dirty="0"/>
          </a:p>
        </p:txBody>
      </p:sp>
    </p:spTree>
  </p:cSld>
  <p:clrMapOvr>
    <a:masterClrMapping/>
  </p:clrMapOvr>
  <p:transition advTm="10093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Л.Кассиль, </a:t>
            </a:r>
            <a:r>
              <a:rPr lang="ru-RU" b="1" i="1" dirty="0" err="1" smtClean="0"/>
              <a:t>М.Поляновский</a:t>
            </a:r>
            <a:r>
              <a:rPr lang="ru-RU" b="1" i="1" dirty="0" smtClean="0"/>
              <a:t>. </a:t>
            </a:r>
            <a:br>
              <a:rPr lang="ru-RU" b="1" i="1" dirty="0" smtClean="0"/>
            </a:br>
            <a:r>
              <a:rPr lang="ru-RU" b="1" i="1" dirty="0" smtClean="0"/>
              <a:t>Улица младшего сына</a:t>
            </a:r>
            <a:endParaRPr lang="ru-RU" b="1" i="1" dirty="0"/>
          </a:p>
        </p:txBody>
      </p:sp>
      <p:pic>
        <p:nvPicPr>
          <p:cNvPr id="5" name="Содержимое 4" descr="ulica-mladshego-syna-povest-7020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79512" y="1628800"/>
            <a:ext cx="3162245" cy="452596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19872" y="1600200"/>
            <a:ext cx="5544616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dirty="0" smtClean="0"/>
              <a:t>	</a:t>
            </a:r>
            <a:r>
              <a:rPr lang="ru-RU" sz="2400" b="1" dirty="0" smtClean="0"/>
              <a:t>Повесть о жизни и смерти юного партизана  Володи Дубинина  -  героя  Великой Отечественной войны. Володя Дубинин живёт в городе Керчь жизнью обыкновенного советского мальчишки. Оккупацию Керчи гитлеровскими захватчиками Володя встречает в рядах партизанского отряда. Сражаясь в его рядах совместно с другими пионерами наравне со взрослыми, он проявляет образец подлинного героизма и мужества.</a:t>
            </a:r>
            <a:endParaRPr lang="ru-RU" sz="2400" b="1" dirty="0"/>
          </a:p>
        </p:txBody>
      </p:sp>
    </p:spTree>
  </p:cSld>
  <p:clrMapOvr>
    <a:masterClrMapping/>
  </p:clrMapOvr>
  <p:transition spd="med" advClick="0" advTm="9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В.Осеева. Васёк Трубачёв и его товарищи</a:t>
            </a:r>
            <a:endParaRPr lang="ru-RU" b="1" i="1" dirty="0"/>
          </a:p>
        </p:txBody>
      </p:sp>
      <p:pic>
        <p:nvPicPr>
          <p:cNvPr id="5" name="Содержимое 4" descr="cover1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251520" y="1556792"/>
            <a:ext cx="3231827" cy="452596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635896" y="1600200"/>
            <a:ext cx="5256584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	Герои трилогии «Васёк Трубачёв и его товарищи» жили, учились, озорничали, дружили и ссорились несколько десятилетий назад, но тем интереснее совершить путешествие на «машине времени» и заглянуть в их мир. Вот только безоблачная пора детства для Трубачёва и его друзей оказалась слишком короткой: её оборвала Великая Отечественная война.</a:t>
            </a:r>
            <a:endParaRPr lang="ru-RU" b="1" dirty="0"/>
          </a:p>
        </p:txBody>
      </p:sp>
    </p:spTree>
  </p:cSld>
  <p:clrMapOvr>
    <a:masterClrMapping/>
  </p:clrMapOvr>
  <p:transition advTm="8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К.Паустовский.</a:t>
            </a:r>
            <a:br>
              <a:rPr lang="ru-RU" b="1" i="1" dirty="0" smtClean="0"/>
            </a:br>
            <a:r>
              <a:rPr lang="ru-RU" b="1" i="1" dirty="0" smtClean="0"/>
              <a:t> Похождения жука-носорога</a:t>
            </a:r>
            <a:endParaRPr lang="ru-RU" b="1" i="1" dirty="0"/>
          </a:p>
        </p:txBody>
      </p:sp>
      <p:pic>
        <p:nvPicPr>
          <p:cNvPr id="6" name="Содержимое 5" descr="1017305849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119663" y="1600200"/>
            <a:ext cx="3876274" cy="4925144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07904" y="1600200"/>
            <a:ext cx="5436096" cy="52578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4400" b="1" dirty="0" smtClean="0"/>
              <a:t>	</a:t>
            </a:r>
            <a:r>
              <a:rPr lang="ru-RU" sz="9600" b="1" dirty="0" smtClean="0"/>
              <a:t>Солдатская сказка для самых маленьких читателей. Когда Пётр Терентьев уходил из деревни на войну, сын Стёпа подарил отцу старого жука-носорога на память о себе. И на фронте жук стал солдату настоящим товарищем. Вдали от родной земли он стал совсем ручным и жил в сумке от противогаза, вместе с солдатами  стойко перенес все тяготы войны. Жук не только остался цел и невредим, но и спас своему хозяину жизнь. С налета ударив врага в глаз, он уберег Петра от неминуемой пули. </a:t>
            </a:r>
            <a:endParaRPr lang="ru-RU" sz="9600" b="1" dirty="0"/>
          </a:p>
        </p:txBody>
      </p:sp>
      <p:pic>
        <p:nvPicPr>
          <p:cNvPr id="5" name="Рисунок 4" descr="unnam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35280" y="5949280"/>
            <a:ext cx="908720" cy="908720"/>
          </a:xfrm>
          <a:prstGeom prst="ellipse">
            <a:avLst/>
          </a:prstGeom>
        </p:spPr>
      </p:pic>
    </p:spTree>
  </p:cSld>
  <p:clrMapOvr>
    <a:masterClrMapping/>
  </p:clrMapOvr>
  <p:transition advTm="8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В.Богомолов. Иван</a:t>
            </a:r>
            <a:endParaRPr lang="ru-RU" b="1" i="1" dirty="0"/>
          </a:p>
        </p:txBody>
      </p:sp>
      <p:pic>
        <p:nvPicPr>
          <p:cNvPr id="5" name="Содержимое 4" descr="5a0f333f4b9c6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251520" y="1556792"/>
            <a:ext cx="3384376" cy="4813995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19872" y="1556792"/>
            <a:ext cx="5266928" cy="482453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	</a:t>
            </a:r>
            <a:r>
              <a:rPr lang="ru-RU" sz="2400" b="1" dirty="0" smtClean="0"/>
              <a:t>На долю двенадцатилетнего Ивана выпало много недетских испытаний. Мальчик потерял родных и прошёл через ужасы лагеря смерти. Он ненавидит врага - тяжело, по-взрослому - и живёт по суровым законам настоящей, невыдуманной войны. В этой книге без приукрашивания рассказывается о войне - безжалостной и бесчеловечной. </a:t>
            </a:r>
            <a:br>
              <a:rPr lang="ru-RU" sz="2400" b="1" dirty="0" smtClean="0"/>
            </a:br>
            <a:endParaRPr lang="ru-RU" sz="2400" b="1" dirty="0"/>
          </a:p>
        </p:txBody>
      </p:sp>
    </p:spTree>
  </p:cSld>
  <p:clrMapOvr>
    <a:masterClrMapping/>
  </p:clrMapOvr>
  <p:transition advTm="8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Г.Бакланов.</a:t>
            </a:r>
            <a:br>
              <a:rPr lang="ru-RU" b="1" i="1" dirty="0" smtClean="0"/>
            </a:br>
            <a:r>
              <a:rPr lang="ru-RU" b="1" i="1" dirty="0" smtClean="0"/>
              <a:t> Навеки - девятнадцатилетние</a:t>
            </a:r>
            <a:endParaRPr lang="ru-RU" b="1" i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95936" y="1600200"/>
            <a:ext cx="4690864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/>
              <a:t>Эта книга о тех, кто не вернулся с войны, о любви, о жизни, о юности, о бессмертии. В книге параллельно повествованию идёт </a:t>
            </a:r>
            <a:r>
              <a:rPr lang="ru-RU" b="1" dirty="0" err="1" smtClean="0"/>
              <a:t>фоторассказ</a:t>
            </a:r>
            <a:r>
              <a:rPr lang="ru-RU" b="1" dirty="0" smtClean="0"/>
              <a:t>. «Людей, которые на этих фотографиях, - пишет автор, - я не встречал на фронте и не знал. Их запечатлели фотокорреспонденты и, может быть, это все, что осталось от них».</a:t>
            </a:r>
            <a:endParaRPr lang="ru-RU" b="1" dirty="0"/>
          </a:p>
        </p:txBody>
      </p:sp>
      <p:pic>
        <p:nvPicPr>
          <p:cNvPr id="7" name="Содержимое 6" descr="1005264961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67545" y="1600200"/>
            <a:ext cx="3722356" cy="4525963"/>
          </a:xfrm>
        </p:spPr>
      </p:pic>
    </p:spTree>
  </p:cSld>
  <p:clrMapOvr>
    <a:masterClrMapping/>
  </p:clrMapOvr>
  <p:transition advTm="8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4384</TotalTime>
  <Words>62</Words>
  <Application>Microsoft Office PowerPoint</Application>
  <PresentationFormat>Экран (4:3)</PresentationFormat>
  <Paragraphs>34</Paragraphs>
  <Slides>13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И память о войне нам книга оживит</vt:lpstr>
      <vt:lpstr>Дорогой читатель!</vt:lpstr>
      <vt:lpstr>          В.Катаев. Сын полка     </vt:lpstr>
      <vt:lpstr>Л.Воронкова. Девочка из города</vt:lpstr>
      <vt:lpstr>Л.Кассиль, М.Поляновский.  Улица младшего сына</vt:lpstr>
      <vt:lpstr>В.Осеева. Васёк Трубачёв и его товарищи</vt:lpstr>
      <vt:lpstr>К.Паустовский.  Похождения жука-носорога</vt:lpstr>
      <vt:lpstr>В.Богомолов. Иван</vt:lpstr>
      <vt:lpstr>Г.Бакланов.  Навеки - девятнадцатилетние</vt:lpstr>
      <vt:lpstr>Б.Васильев. А зори здесь тихие</vt:lpstr>
      <vt:lpstr>Б.Полевой.  Повесть о настоящем человеке</vt:lpstr>
      <vt:lpstr>А.Твардовский. Василий Теркин</vt:lpstr>
      <vt:lpstr>М.Шолохов.  Они сражались за Родину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 память о войне нам книга оживит</dc:title>
  <dc:creator>Эльза</dc:creator>
  <cp:lastModifiedBy>Эльза</cp:lastModifiedBy>
  <cp:revision>183</cp:revision>
  <dcterms:created xsi:type="dcterms:W3CDTF">2020-04-22T08:22:00Z</dcterms:created>
  <dcterms:modified xsi:type="dcterms:W3CDTF">2020-12-24T09:41:14Z</dcterms:modified>
</cp:coreProperties>
</file>